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7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6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3" d="100"/>
          <a:sy n="63" d="100"/>
        </p:scale>
        <p:origin x="8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12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44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30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9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188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85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06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992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261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9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817AC-36A6-409C-8F5E-093C4EA3FC15}" type="datetimeFigureOut">
              <a:rPr lang="en-US" smtClean="0"/>
              <a:t>3/1/2022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7915B-AFD9-4BEF-8BF5-06338B4DEF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55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D45EE4-C4F0-4F72-B1C6-39F596D13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8C459BAD-4279-4A9D-B0C5-662C5F5ED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3203463" y="-2060461"/>
            <a:ext cx="5649003" cy="10651671"/>
          </a:xfrm>
          <a:custGeom>
            <a:avLst/>
            <a:gdLst>
              <a:gd name="connsiteX0" fmla="*/ 0 w 5649003"/>
              <a:gd name="connsiteY0" fmla="*/ 5325836 h 10651671"/>
              <a:gd name="connsiteX1" fmla="*/ 2824502 w 5649003"/>
              <a:gd name="connsiteY1" fmla="*/ 0 h 10651671"/>
              <a:gd name="connsiteX2" fmla="*/ 5649004 w 5649003"/>
              <a:gd name="connsiteY2" fmla="*/ 5325836 h 10651671"/>
              <a:gd name="connsiteX3" fmla="*/ 2824502 w 5649003"/>
              <a:gd name="connsiteY3" fmla="*/ 10651672 h 10651671"/>
              <a:gd name="connsiteX4" fmla="*/ 0 w 5649003"/>
              <a:gd name="connsiteY4" fmla="*/ 5325836 h 10651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9003" h="10651671" fill="none" extrusionOk="0">
                <a:moveTo>
                  <a:pt x="0" y="5325836"/>
                </a:moveTo>
                <a:cubicBezTo>
                  <a:pt x="186946" y="2320485"/>
                  <a:pt x="1438121" y="-52385"/>
                  <a:pt x="2824502" y="0"/>
                </a:cubicBezTo>
                <a:cubicBezTo>
                  <a:pt x="4703838" y="-43168"/>
                  <a:pt x="5583840" y="2369660"/>
                  <a:pt x="5649004" y="5325836"/>
                </a:cubicBezTo>
                <a:cubicBezTo>
                  <a:pt x="5518761" y="8289338"/>
                  <a:pt x="4285196" y="10894014"/>
                  <a:pt x="2824502" y="10651672"/>
                </a:cubicBezTo>
                <a:cubicBezTo>
                  <a:pt x="1536945" y="11016699"/>
                  <a:pt x="142947" y="8418643"/>
                  <a:pt x="0" y="5325836"/>
                </a:cubicBezTo>
                <a:close/>
              </a:path>
              <a:path w="5649003" h="10651671" stroke="0" extrusionOk="0">
                <a:moveTo>
                  <a:pt x="0" y="5325836"/>
                </a:moveTo>
                <a:cubicBezTo>
                  <a:pt x="-54350" y="2332108"/>
                  <a:pt x="1351726" y="167869"/>
                  <a:pt x="2824502" y="0"/>
                </a:cubicBezTo>
                <a:cubicBezTo>
                  <a:pt x="4182679" y="-143942"/>
                  <a:pt x="5672665" y="2549517"/>
                  <a:pt x="5649004" y="5325836"/>
                </a:cubicBezTo>
                <a:cubicBezTo>
                  <a:pt x="5518596" y="8280244"/>
                  <a:pt x="4081190" y="10622204"/>
                  <a:pt x="2824502" y="10651672"/>
                </a:cubicBezTo>
                <a:cubicBezTo>
                  <a:pt x="1216708" y="10537144"/>
                  <a:pt x="-100850" y="8264979"/>
                  <a:pt x="0" y="5325836"/>
                </a:cubicBezTo>
                <a:close/>
              </a:path>
            </a:pathLst>
          </a:custGeom>
          <a:solidFill>
            <a:schemeClr val="accent2"/>
          </a:solidFill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63743190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29089F-0FBC-49BA-9401-63D86AB18B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544" y="1911096"/>
            <a:ext cx="8055864" cy="2076651"/>
          </a:xfrm>
        </p:spPr>
        <p:txBody>
          <a:bodyPr anchor="b">
            <a:normAutofit/>
          </a:bodyPr>
          <a:lstStyle/>
          <a:p>
            <a:r>
              <a:rPr lang="en-US" sz="6600">
                <a:solidFill>
                  <a:srgbClr val="FFFFFF"/>
                </a:solidFill>
              </a:rPr>
              <a:t>Strings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4B3711-C30C-4356-8F39-9196487351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7832" y="4353507"/>
            <a:ext cx="5733288" cy="1541324"/>
          </a:xfrm>
        </p:spPr>
        <p:txBody>
          <a:bodyPr>
            <a:noAutofit/>
          </a:bodyPr>
          <a:lstStyle/>
          <a:p>
            <a:r>
              <a:rPr lang="en-CA" sz="2000" dirty="0">
                <a:solidFill>
                  <a:srgbClr val="FFFFFF"/>
                </a:solidFill>
              </a:rPr>
              <a:t>Pratik </a:t>
            </a:r>
            <a:r>
              <a:rPr lang="en-CA" sz="2000" dirty="0" err="1">
                <a:solidFill>
                  <a:srgbClr val="FFFFFF"/>
                </a:solidFill>
              </a:rPr>
              <a:t>Zadafiya</a:t>
            </a:r>
            <a:endParaRPr lang="en-CA" sz="2000" dirty="0">
              <a:solidFill>
                <a:srgbClr val="FFFFFF"/>
              </a:solidFill>
            </a:endParaRPr>
          </a:p>
          <a:p>
            <a:r>
              <a:rPr lang="en-CA" sz="2000" dirty="0">
                <a:solidFill>
                  <a:srgbClr val="FFFFFF"/>
                </a:solidFill>
              </a:rPr>
              <a:t>Rudra Thakkar</a:t>
            </a:r>
          </a:p>
          <a:p>
            <a:r>
              <a:rPr lang="en-CA" sz="2000" dirty="0" err="1">
                <a:solidFill>
                  <a:srgbClr val="FFFFFF"/>
                </a:solidFill>
              </a:rPr>
              <a:t>Shahrbanoo</a:t>
            </a:r>
            <a:r>
              <a:rPr lang="en-CA" sz="2000" dirty="0">
                <a:solidFill>
                  <a:srgbClr val="FFFFFF"/>
                </a:solidFill>
              </a:rPr>
              <a:t> </a:t>
            </a:r>
            <a:r>
              <a:rPr lang="en-CA" sz="2000" dirty="0" err="1">
                <a:solidFill>
                  <a:srgbClr val="FFFFFF"/>
                </a:solidFill>
              </a:rPr>
              <a:t>Gholami</a:t>
            </a:r>
            <a:endParaRPr lang="en-CA" sz="2000" dirty="0">
              <a:solidFill>
                <a:srgbClr val="FFFFFF"/>
              </a:solidFill>
            </a:endParaRPr>
          </a:p>
          <a:p>
            <a:r>
              <a:rPr lang="en-CA" sz="2000" dirty="0" err="1">
                <a:solidFill>
                  <a:srgbClr val="FFFFFF"/>
                </a:solidFill>
              </a:rPr>
              <a:t>Sreyas</a:t>
            </a:r>
            <a:r>
              <a:rPr lang="en-CA" sz="2000" dirty="0">
                <a:solidFill>
                  <a:srgbClr val="FFFFFF"/>
                </a:solidFill>
              </a:rPr>
              <a:t> Menon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0953BC39-9D68-40BE-BF3C-5C4EB782A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66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3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C5E844-F6FC-40DC-8783-2AC98B8F9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873" y="0"/>
            <a:ext cx="7295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218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3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C8A60-88C0-4FE7-86E1-635BC3F85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1" y="0"/>
            <a:ext cx="75256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281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4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923A41-92B6-488A-B162-1274818AA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1" y="0"/>
            <a:ext cx="73455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808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4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DE7922-8763-4481-B3BC-817DC79CB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2" y="0"/>
            <a:ext cx="73658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579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4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44EB70-0433-4B85-8316-36A1D3E36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2" y="0"/>
            <a:ext cx="74979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710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4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8C815A-DBD7-475C-8879-19544C7AA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872" y="0"/>
            <a:ext cx="73588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74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4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F8E54E-5558-4C0E-8FEC-E459A5E56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1" y="0"/>
            <a:ext cx="74268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4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1D648D-702A-4850-98F4-88E8644D3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872" y="0"/>
            <a:ext cx="72877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8647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4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525E0F-A0A2-4A39-BFE7-C71482D57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1" y="0"/>
            <a:ext cx="74268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008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4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848D07-79DE-46ED-91DD-231961B4B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1" y="0"/>
            <a:ext cx="73353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655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/>
              <a:t>Prototype 1</a:t>
            </a:r>
            <a:endParaRPr lang="en-US" sz="5400" b="1"/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ABE014-7BB9-4F60-95B0-8227EDA42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0" y="0"/>
            <a:ext cx="71626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1170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A484BC-9BF8-4075-8E0D-4B17299697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8716" y="955309"/>
            <a:ext cx="7074568" cy="2898975"/>
          </a:xfrm>
        </p:spPr>
        <p:txBody>
          <a:bodyPr>
            <a:normAutofit/>
          </a:bodyPr>
          <a:lstStyle/>
          <a:p>
            <a:r>
              <a:rPr lang="en-CA" sz="6600" b="1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152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/>
              <a:t>Prototype 1</a:t>
            </a:r>
            <a:endParaRPr lang="en-US" sz="5400" b="1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76F7F-DE33-40E4-A61D-5607273E7C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214" y="0"/>
            <a:ext cx="7194146" cy="6858000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76ACB37A-57A6-451C-896C-E020F266DD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0096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/>
              <a:t>Prototype 1</a:t>
            </a:r>
            <a:endParaRPr lang="en-US" sz="5400" b="1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8BE902-B824-4F9D-B8FA-152729D04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872" y="0"/>
            <a:ext cx="72776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658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2</a:t>
            </a:r>
            <a:endParaRPr lang="en-US" sz="5400" b="1" dirty="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D3A595-5AC4-47A2-9F8C-9A495F8E8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5520" y="0"/>
            <a:ext cx="69697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122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2</a:t>
            </a:r>
            <a:endParaRPr lang="en-US" sz="5400" b="1" dirty="0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8BFE6CB7-450C-4FD8-963B-1A4C6FCA9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873" y="0"/>
            <a:ext cx="70439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960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3</a:t>
            </a:r>
            <a:endParaRPr lang="en-US" sz="5400" b="1" dirty="0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EC3460-2D13-4A5A-990D-93A60CE6A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214" y="0"/>
            <a:ext cx="72043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288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3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F613A2-B941-42E3-AA74-1CCAE8DEF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1" y="0"/>
            <a:ext cx="74322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99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9A1D1-75C8-43B3-8DD6-DFA87B4A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CA" sz="5400" b="1" dirty="0"/>
              <a:t>Prototype 3</a:t>
            </a:r>
            <a:endParaRPr lang="en-US" sz="5400" b="1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ED0E-BDAD-4275-B923-0D9721031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200"/>
          </a:p>
          <a:p>
            <a:pPr marL="342900" indent="-342900">
              <a:buAutoNum type="arabicPeriod"/>
            </a:pPr>
            <a:endParaRPr lang="en-US" sz="2200"/>
          </a:p>
          <a:p>
            <a:pPr marL="457200" indent="-457200">
              <a:buAutoNum type="arabicPeriod"/>
            </a:pPr>
            <a:endParaRPr lang="en-US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FB9C9E-567A-46C8-8323-C094E2575D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872" y="0"/>
            <a:ext cx="71861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271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554</TotalTime>
  <Words>47</Words>
  <Application>Microsoft Office PowerPoint</Application>
  <PresentationFormat>Widescreen</PresentationFormat>
  <Paragraphs>42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Strings</vt:lpstr>
      <vt:lpstr>Prototype 1</vt:lpstr>
      <vt:lpstr>Prototype 1</vt:lpstr>
      <vt:lpstr>Prototype 1</vt:lpstr>
      <vt:lpstr>Prototype 2</vt:lpstr>
      <vt:lpstr>Prototype 2</vt:lpstr>
      <vt:lpstr>Prototype 3</vt:lpstr>
      <vt:lpstr>Prototype 3</vt:lpstr>
      <vt:lpstr>Prototype 3</vt:lpstr>
      <vt:lpstr>Prototype 3</vt:lpstr>
      <vt:lpstr>Prototype 3</vt:lpstr>
      <vt:lpstr>Prototype 4</vt:lpstr>
      <vt:lpstr>Prototype 4</vt:lpstr>
      <vt:lpstr>Prototype 4</vt:lpstr>
      <vt:lpstr>Prototype 4</vt:lpstr>
      <vt:lpstr>Prototype 4</vt:lpstr>
      <vt:lpstr>Prototype 4</vt:lpstr>
      <vt:lpstr>Prototype 4</vt:lpstr>
      <vt:lpstr>Prototype 4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Strings</dc:title>
  <dc:creator>Gandhi, Pavan Jitesh</dc:creator>
  <cp:lastModifiedBy>Rudra Thakkar</cp:lastModifiedBy>
  <cp:revision>10</cp:revision>
  <dcterms:created xsi:type="dcterms:W3CDTF">2022-02-10T06:21:22Z</dcterms:created>
  <dcterms:modified xsi:type="dcterms:W3CDTF">2022-03-01T15:40:19Z</dcterms:modified>
</cp:coreProperties>
</file>

<file path=docProps/thumbnail.jpeg>
</file>